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78" r:id="rId10"/>
    <p:sldId id="271" r:id="rId11"/>
    <p:sldId id="272" r:id="rId12"/>
    <p:sldId id="274" r:id="rId13"/>
    <p:sldId id="273" r:id="rId14"/>
    <p:sldId id="275" r:id="rId15"/>
    <p:sldId id="277" r:id="rId16"/>
    <p:sldId id="263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:a16="http://schemas.microsoft.com/office/drawing/2014/main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:a16="http://schemas.microsoft.com/office/drawing/2014/main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B2745E-1024-474B-A185-EF1F1D79D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63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635103" y="1064632"/>
            <a:ext cx="4797502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89D9D7-5C09-4254-B2F4-3976630F0363}"/>
              </a:ext>
            </a:extLst>
          </p:cNvPr>
          <p:cNvSpPr/>
          <p:nvPr/>
        </p:nvSpPr>
        <p:spPr>
          <a:xfrm>
            <a:off x="0" y="927100"/>
            <a:ext cx="6883400" cy="31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5359394" cy="269503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Как себя вести в школьном лагере?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3E2DD4-88B8-451D-A273-0B0F863A68DA}"/>
              </a:ext>
            </a:extLst>
          </p:cNvPr>
          <p:cNvCxnSpPr/>
          <p:nvPr/>
        </p:nvCxnSpPr>
        <p:spPr>
          <a:xfrm>
            <a:off x="1524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614D09-A845-4B4D-9F25-68D93C1FC717}"/>
              </a:ext>
            </a:extLst>
          </p:cNvPr>
          <p:cNvSpPr/>
          <p:nvPr/>
        </p:nvSpPr>
        <p:spPr>
          <a:xfrm>
            <a:off x="0" y="1046665"/>
            <a:ext cx="1524000" cy="2948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4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D6C1-FFEC-C261-10AC-0ADBC1BF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062A1-C1FE-7388-B3C3-12E9BE66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4635062" cy="42220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Если в конце дня тебя забирают родители – обязательно скажи об этом воспитателю!</a:t>
            </a:r>
          </a:p>
          <a:p>
            <a:pPr marL="0" indent="0" algn="ctr">
              <a:buNone/>
            </a:pPr>
            <a:r>
              <a:rPr lang="ru-RU" dirty="0"/>
              <a:t>Увидев маму, папу или другого родственника – не убегай сразу, а скажи воспитателю, что за тобой пришли!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C16322-CB4B-E585-BE81-5CE81BDD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56" y="1027906"/>
            <a:ext cx="3679563" cy="47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D6C1-FFEC-C261-10AC-0ADBC1BF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062A1-C1FE-7388-B3C3-12E9BE66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4635062" cy="42220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Если в конце дня ты уходишь сам, то скажи об этом воспитателю!</a:t>
            </a:r>
            <a:endParaRPr lang="ru-RU" sz="900" dirty="0"/>
          </a:p>
          <a:p>
            <a:pPr marL="0" indent="0" algn="ctr">
              <a:buNone/>
            </a:pPr>
            <a:r>
              <a:rPr lang="ru-RU" dirty="0"/>
              <a:t>Подойди, попрощайся и иди домой! Позвони родителю и сообщи, что скоро придёшь! Будь внимателен – аккуратно переходи дорогу, не разговаривай с чужими взрослыми!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AEC5AF-4D1D-E593-A1AD-A277C38F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86" y="1246974"/>
            <a:ext cx="7281214" cy="49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D6C1-FFEC-C261-10AC-0ADBC1BF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062A1-C1FE-7388-B3C3-12E9BE66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892781"/>
            <a:ext cx="4635062" cy="42220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Если вы вдруг случайно потерялись на экскурсии – не паникуйте! Никуда не уходите!</a:t>
            </a:r>
          </a:p>
          <a:p>
            <a:pPr marL="0" indent="0" algn="ctr">
              <a:buNone/>
            </a:pPr>
            <a:r>
              <a:rPr lang="ru-RU" dirty="0"/>
              <a:t>Если есть телефон – позвоните маме или воспитателю скажите, что вокруг вас!</a:t>
            </a:r>
          </a:p>
          <a:p>
            <a:pPr marL="0" indent="0" algn="ctr">
              <a:buNone/>
            </a:pPr>
            <a:r>
              <a:rPr lang="ru-RU" dirty="0"/>
              <a:t>Если телефона нет – сообщите прохожему взрослому из какого вы города, школы и класса!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C0E16-D58B-1B6E-4508-B4BA4F07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82" y="1690688"/>
            <a:ext cx="3714671" cy="40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55E98-DA86-AB75-B10B-73D73FC1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AF360-BD6A-B0CE-9B4C-CE70E23B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7" y="1954925"/>
            <a:ext cx="4345059" cy="42220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Когда ваш отряд идет на экскурсию – не отставайте от группы, не балуйтесь, слушайтесь воспитателя! Аккуратно переходите дорогу!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A7151-3518-5411-2194-55772C106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96" y="1855432"/>
            <a:ext cx="4930065" cy="3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55E98-DA86-AB75-B10B-73D73FC1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11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AF360-BD6A-B0CE-9B4C-CE70E23B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7" y="1954925"/>
            <a:ext cx="4345059" cy="42220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жаркую солнечную погоду надевайте головные уборы, чтобы защитить голову! Желательно надевайте светлый или легкий головной убор из хлопка или льна.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A7151-3518-5411-2194-55772C106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96" y="1855432"/>
            <a:ext cx="4930065" cy="3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55E98-DA86-AB75-B10B-73D73FC1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12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AF360-BD6A-B0CE-9B4C-CE70E23B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7" y="1954925"/>
            <a:ext cx="4345059" cy="42220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 время экскурсий или прогулок (даже вблизи воды) ни в коем случае не пользуйтесь огнем, не разводите костры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A7151-3518-5411-2194-55772C106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96" y="1855432"/>
            <a:ext cx="4930065" cy="3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ECDAA8-0B1D-4D53-9547-6F8AF7587453}"/>
              </a:ext>
            </a:extLst>
          </p:cNvPr>
          <p:cNvSpPr txBox="1"/>
          <p:nvPr/>
        </p:nvSpPr>
        <p:spPr>
          <a:xfrm>
            <a:off x="647330" y="1576031"/>
            <a:ext cx="47382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Желаем вам хорошо отдохнуть в лагере!</a:t>
            </a: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10" y="2047875"/>
            <a:ext cx="462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D6C5405-325F-425F-89F7-6346CB0E1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10" y="2047875"/>
            <a:ext cx="4629150" cy="2762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CA8F64-6E15-4322-9153-E395127B4AEF}"/>
              </a:ext>
            </a:extLst>
          </p:cNvPr>
          <p:cNvSpPr txBox="1"/>
          <p:nvPr/>
        </p:nvSpPr>
        <p:spPr>
          <a:xfrm>
            <a:off x="594805" y="3075057"/>
            <a:ext cx="5396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1066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366884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Правило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4830134" cy="4222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Не опаздывайте на зарядку в лагере!</a:t>
            </a:r>
          </a:p>
          <a:p>
            <a:pPr marL="0" indent="0" algn="ctr">
              <a:buNone/>
            </a:pPr>
            <a:r>
              <a:rPr lang="ru-RU" sz="4000" dirty="0"/>
              <a:t> Зарядка укрепляет ваши мышцы и делает вас здоровыми!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3FBDC6-A18B-1206-AD4A-DEB7AE70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1954925"/>
            <a:ext cx="4362196" cy="29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366884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Правило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4"/>
            <a:ext cx="4830134" cy="38510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/>
              <a:t>Обязательно мойте руки с мылом перед едой!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4000" dirty="0"/>
              <a:t>На руках очень много вредных микробов!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C7F91E-E083-2ADE-48DF-3B79E35DE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55" y="1614071"/>
            <a:ext cx="3573841" cy="36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5D791B-54D9-EB38-C3FC-4D263EB1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3" y="371290"/>
            <a:ext cx="11670649" cy="61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366884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Правило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4"/>
            <a:ext cx="4830134" cy="385107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dirty="0"/>
              <a:t>Никогда не убегайте за забор школьного лагеря!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Взрослые вас потеряют и будут очень волноваться! </a:t>
            </a:r>
          </a:p>
          <a:p>
            <a:pPr marL="0" indent="0" algn="ctr">
              <a:buNone/>
            </a:pPr>
            <a:r>
              <a:rPr lang="ru-RU" sz="4000" dirty="0"/>
              <a:t>Вы можете попасть под машину! 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301B36-1F7B-28FC-C970-E6510744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09" y="1954924"/>
            <a:ext cx="4252404" cy="315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D6C1-FFEC-C261-10AC-0ADBC1BF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062A1-C1FE-7388-B3C3-12E9BE66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4635062" cy="4222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Бережно относитесь к имуществу лагеря!</a:t>
            </a:r>
          </a:p>
          <a:p>
            <a:pPr marL="0" indent="0" algn="ctr">
              <a:buNone/>
            </a:pPr>
            <a:r>
              <a:rPr lang="ru-RU" dirty="0"/>
              <a:t>Не рвите книги и не рисуйте на них</a:t>
            </a:r>
          </a:p>
          <a:p>
            <a:pPr marL="0" indent="0" algn="ctr">
              <a:buNone/>
            </a:pPr>
            <a:r>
              <a:rPr lang="ru-RU" dirty="0"/>
              <a:t>Не ломайте цветные карандаши</a:t>
            </a:r>
          </a:p>
          <a:p>
            <a:pPr marL="0" indent="0" algn="ctr">
              <a:buNone/>
            </a:pPr>
            <a:r>
              <a:rPr lang="ru-RU" dirty="0"/>
              <a:t>Если всё будет сломано или потеряно – то играть будет нечем и не на чем.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1E0E6-658A-0285-42D7-2DFB5B69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12" y="1027906"/>
            <a:ext cx="3893315" cy="49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D6C1-FFEC-C261-10AC-0ADBC1BF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062A1-C1FE-7388-B3C3-12E9BE66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4635062" cy="42220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Если вы случайно поранились, или у вас что-то болит– обратитесь к воспитателю!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Маленькие царапины достаточно промыть чистой водой с мылом!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7A3B73-E5C1-0BC6-CAC4-CE4DA423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0087"/>
            <a:ext cx="4338830" cy="43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D6C1-FFEC-C261-10AC-0ADBC1BF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Правило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062A1-C1FE-7388-B3C3-12E9BE66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4635062" cy="42220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Когда играете в активные игры в большой компании – соблюдайте правила!</a:t>
            </a:r>
          </a:p>
          <a:p>
            <a:pPr marL="0" indent="0" algn="ctr">
              <a:buNone/>
            </a:pPr>
            <a:r>
              <a:rPr lang="ru-RU" dirty="0"/>
              <a:t>Нельзя толкаться, драться, обзываться, отбирать игрушки и предметы! </a:t>
            </a:r>
          </a:p>
          <a:p>
            <a:pPr marL="0" indent="0" algn="ctr">
              <a:buNone/>
            </a:pPr>
            <a:r>
              <a:rPr lang="ru-RU" dirty="0"/>
              <a:t>С врединой никто не хочет дружить и играть!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FBA487-E7F7-5D9E-6EE1-24B5144C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97" y="1198131"/>
            <a:ext cx="3170612" cy="44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996B9-26C9-4A66-BBF0-A43E19DD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230" y="2228295"/>
            <a:ext cx="5600921" cy="3622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 время нахождения в лагере будьте дружелюбными, уважайте других, слушайтесь воспитателей и присматривайте за своими товарищами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BCB5E4-415E-4D5E-8A86-4A3263ECD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1684" y="1128590"/>
            <a:ext cx="3000782" cy="42227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E6D6AC-6258-4C29-A117-C92FAD8C4F08}"/>
              </a:ext>
            </a:extLst>
          </p:cNvPr>
          <p:cNvSpPr/>
          <p:nvPr/>
        </p:nvSpPr>
        <p:spPr>
          <a:xfrm>
            <a:off x="2234264" y="878889"/>
            <a:ext cx="232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Правило 6.1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02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399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Как себя вести в школьном лагере?</vt:lpstr>
      <vt:lpstr>Правило 1</vt:lpstr>
      <vt:lpstr>Правило 2</vt:lpstr>
      <vt:lpstr>Презентация PowerPoint</vt:lpstr>
      <vt:lpstr>Правило 3</vt:lpstr>
      <vt:lpstr>Правило 4</vt:lpstr>
      <vt:lpstr>Правило 5</vt:lpstr>
      <vt:lpstr>Правило 6</vt:lpstr>
      <vt:lpstr>Во время нахождения в лагере будьте дружелюбными, уважайте других, слушайтесь воспитателей и присматривайте за своими товарищами </vt:lpstr>
      <vt:lpstr>Правило 7</vt:lpstr>
      <vt:lpstr>Правило 8</vt:lpstr>
      <vt:lpstr>Правило 9</vt:lpstr>
      <vt:lpstr>Правило 10</vt:lpstr>
      <vt:lpstr>Правило 11</vt:lpstr>
      <vt:lpstr>Правило 12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Саида Монгуш</cp:lastModifiedBy>
  <cp:revision>13</cp:revision>
  <dcterms:created xsi:type="dcterms:W3CDTF">2021-04-06T16:39:49Z</dcterms:created>
  <dcterms:modified xsi:type="dcterms:W3CDTF">2024-06-08T15:25:42Z</dcterms:modified>
</cp:coreProperties>
</file>